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599df3d88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599df3d88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monsido.com" TargetMode="External"/><Relationship Id="rId4" Type="http://schemas.openxmlformats.org/officeDocument/2006/relationships/hyperlink" Target="http://www.monsido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presentation	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the first page of a test-slide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second page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ts val="1100"/>
              <a:buChar char="●"/>
            </a:pPr>
            <a:r>
              <a:rPr lang="en" sz="1100">
                <a:solidFill>
                  <a:srgbClr val="FFFFFF"/>
                </a:solidFill>
              </a:rPr>
              <a:t>This is a bullet in the test’s second slide</a:t>
            </a:r>
            <a:endParaRPr sz="1100">
              <a:solidFill>
                <a:srgbClr val="FFFFFF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Char char="●"/>
            </a:pPr>
            <a:r>
              <a:rPr lang="en" sz="1100">
                <a:solidFill>
                  <a:srgbClr val="FFFFFF"/>
                </a:solidFill>
              </a:rPr>
              <a:t>This second bullet has</a:t>
            </a:r>
            <a:r>
              <a:rPr lang="en" sz="1100">
                <a:solidFill>
                  <a:srgbClr val="FFFFFF"/>
                </a:solidFill>
                <a:uFill>
                  <a:noFill/>
                </a:uFill>
                <a:hlinkClick r:id="rId3"/>
              </a:rPr>
              <a:t> </a:t>
            </a:r>
            <a:r>
              <a:rPr lang="en" sz="1100" u="sng">
                <a:solidFill>
                  <a:srgbClr val="FFFFFF"/>
                </a:solidFill>
                <a:hlinkClick r:id="rId4"/>
              </a:rPr>
              <a:t>a link</a:t>
            </a:r>
            <a:endParaRPr sz="1100" u="sng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